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61" r:id="rId4"/>
    <p:sldId id="258" r:id="rId5"/>
    <p:sldId id="262" r:id="rId6"/>
    <p:sldId id="259" r:id="rId7"/>
    <p:sldId id="263" r:id="rId8"/>
    <p:sldId id="260" r:id="rId9"/>
    <p:sldId id="264" r:id="rId10"/>
    <p:sldId id="265" r:id="rId11"/>
    <p:sldId id="266"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1pPr>
    <a:lvl2pPr marL="0" marR="0" indent="457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2pPr>
    <a:lvl3pPr marL="0" marR="0" indent="914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3pPr>
    <a:lvl4pPr marL="0" marR="0" indent="1371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4pPr>
    <a:lvl5pPr marL="0" marR="0" indent="18288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5pPr>
    <a:lvl6pPr marL="0" marR="0" indent="22860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6pPr>
    <a:lvl7pPr marL="0" marR="0" indent="2743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7pPr>
    <a:lvl8pPr marL="0" marR="0" indent="3200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8pPr>
    <a:lvl9pPr marL="0" marR="0" indent="3657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chemeClr val="accent3">
              <a:hueOff val="552055"/>
              <a:lumOff val="-12548"/>
            </a:schemeClr>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p:scale>
          <a:sx n="40" d="100"/>
          <a:sy n="40" d="100"/>
        </p:scale>
        <p:origin x="1018" y="96"/>
      </p:cViewPr>
      <p:guideLst/>
    </p:cSldViewPr>
  </p:slideViewPr>
  <p:notesTextViewPr>
    <p:cViewPr>
      <p:scale>
        <a:sx n="1" d="1"/>
        <a:sy n="1" d="1"/>
      </p:scale>
      <p:origin x="0" y="0"/>
    </p:cViewPr>
  </p:notesTextViewPr>
  <p:sorterViewPr>
    <p:cViewPr>
      <p:scale>
        <a:sx n="70" d="100"/>
        <a:sy n="70" d="100"/>
      </p:scale>
      <p:origin x="0" y="-3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p:spTree>
      <p:nvGrpSpPr>
        <p:cNvPr id="1" name=""/>
        <p:cNvGrpSpPr/>
        <p:nvPr/>
      </p:nvGrpSpPr>
      <p:grpSpPr>
        <a:xfrm>
          <a:off x="0" y="0"/>
          <a:ext cx="0" cy="0"/>
          <a:chOff x="0" y="0"/>
          <a:chExt cx="0" cy="0"/>
        </a:xfrm>
      </p:grpSpPr>
      <p:sp>
        <p:nvSpPr>
          <p:cNvPr id="11" name="プレゼンテーションのタイトル"/>
          <p:cNvSpPr txBox="1">
            <a:spLocks noGrp="1"/>
          </p:cNvSpPr>
          <p:nvPr>
            <p:ph type="title" hasCustomPrompt="1"/>
          </p:nvPr>
        </p:nvSpPr>
        <p:spPr>
          <a:xfrm>
            <a:off x="1270000" y="3289300"/>
            <a:ext cx="21844000" cy="3879454"/>
          </a:xfrm>
          <a:prstGeom prst="rect">
            <a:avLst/>
          </a:prstGeom>
        </p:spPr>
        <p:txBody>
          <a:bodyPr/>
          <a:lstStyle>
            <a:lvl1pPr defTabSz="2438338">
              <a:lnSpc>
                <a:spcPct val="90000"/>
              </a:lnSpc>
              <a:defRPr sz="11600" spc="-348">
                <a:gradFill flip="none" rotWithShape="1">
                  <a:gsLst>
                    <a:gs pos="0">
                      <a:srgbClr val="1E98FD"/>
                    </a:gs>
                    <a:gs pos="100000">
                      <a:srgbClr val="FF00F7"/>
                    </a:gs>
                  </a:gsLst>
                  <a:lin ang="3960000" scaled="0"/>
                </a:gradFill>
              </a:defRPr>
            </a:lvl1pPr>
          </a:lstStyle>
          <a:p>
            <a:r>
              <a:t>プレゼンテーションのタイトル</a:t>
            </a:r>
          </a:p>
        </p:txBody>
      </p:sp>
      <p:sp>
        <p:nvSpPr>
          <p:cNvPr id="12" name="作者と日付"/>
          <p:cNvSpPr txBox="1">
            <a:spLocks noGrp="1"/>
          </p:cNvSpPr>
          <p:nvPr>
            <p:ph type="body" sz="quarter" idx="21" hasCustomPrompt="1"/>
          </p:nvPr>
        </p:nvSpPr>
        <p:spPr>
          <a:xfrm>
            <a:off x="1270000" y="12160429"/>
            <a:ext cx="21844000" cy="694056"/>
          </a:xfrm>
          <a:prstGeom prst="rect">
            <a:avLst/>
          </a:prstGeom>
        </p:spPr>
        <p:txBody>
          <a:bodyPr/>
          <a:lstStyle>
            <a:lvl1pPr marL="0" indent="0" algn="ctr" defTabSz="825500">
              <a:spcBef>
                <a:spcPts val="0"/>
              </a:spcBef>
              <a:buClrTx/>
              <a:buSzTx/>
              <a:buNone/>
              <a:defRPr sz="3500">
                <a:latin typeface="Graphik Medium"/>
                <a:ea typeface="Graphik Medium"/>
                <a:cs typeface="Graphik Medium"/>
                <a:sym typeface="Graphik Medium"/>
              </a:defRPr>
            </a:lvl1pPr>
          </a:lstStyle>
          <a:p>
            <a:r>
              <a:t>作者と日付</a:t>
            </a:r>
          </a:p>
        </p:txBody>
      </p:sp>
      <p:sp>
        <p:nvSpPr>
          <p:cNvPr id="13" name="本文レベル1…"/>
          <p:cNvSpPr txBox="1">
            <a:spLocks noGrp="1"/>
          </p:cNvSpPr>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400">
                <a:latin typeface="Graphik Medium"/>
                <a:ea typeface="Graphik Medium"/>
                <a:cs typeface="Graphik Medium"/>
                <a:sym typeface="Graphik Medium"/>
              </a:defRPr>
            </a:lvl1pPr>
            <a:lvl2pPr marL="0" indent="0" algn="ctr" defTabSz="825500">
              <a:spcBef>
                <a:spcPts val="0"/>
              </a:spcBef>
              <a:buClrTx/>
              <a:buSzTx/>
              <a:buNone/>
              <a:defRPr sz="6400">
                <a:latin typeface="Graphik Medium"/>
                <a:ea typeface="Graphik Medium"/>
                <a:cs typeface="Graphik Medium"/>
                <a:sym typeface="Graphik Medium"/>
              </a:defRPr>
            </a:lvl2pPr>
            <a:lvl3pPr marL="0" indent="0" algn="ctr" defTabSz="825500">
              <a:spcBef>
                <a:spcPts val="0"/>
              </a:spcBef>
              <a:buClrTx/>
              <a:buSzTx/>
              <a:buNone/>
              <a:defRPr sz="6400">
                <a:latin typeface="Graphik Medium"/>
                <a:ea typeface="Graphik Medium"/>
                <a:cs typeface="Graphik Medium"/>
                <a:sym typeface="Graphik Medium"/>
              </a:defRPr>
            </a:lvl3pPr>
            <a:lvl4pPr marL="0" indent="0" algn="ctr" defTabSz="825500">
              <a:spcBef>
                <a:spcPts val="0"/>
              </a:spcBef>
              <a:buClrTx/>
              <a:buSzTx/>
              <a:buNone/>
              <a:defRPr sz="6400">
                <a:latin typeface="Graphik Medium"/>
                <a:ea typeface="Graphik Medium"/>
                <a:cs typeface="Graphik Medium"/>
                <a:sym typeface="Graphik Medium"/>
              </a:defRPr>
            </a:lvl4pPr>
            <a:lvl5pPr marL="0" indent="0" algn="ctr" defTabSz="825500">
              <a:spcBef>
                <a:spcPts val="0"/>
              </a:spcBef>
              <a:buClrTx/>
              <a:buSzTx/>
              <a:buNone/>
              <a:defRPr sz="6400">
                <a:latin typeface="Graphik Medium"/>
                <a:ea typeface="Graphik Medium"/>
                <a:cs typeface="Graphik Medium"/>
                <a:sym typeface="Graphik Medium"/>
              </a:defRPr>
            </a:lvl5pPr>
          </a:lstStyle>
          <a:p>
            <a:r>
              <a:t>プレゼンテーションのサブタイトル</a:t>
            </a:r>
          </a:p>
          <a:p>
            <a:pPr lvl="1"/>
            <a:endParaRPr/>
          </a:p>
          <a:p>
            <a:pPr lvl="2"/>
            <a:endParaRPr/>
          </a:p>
          <a:p>
            <a:pPr lvl="3"/>
            <a:endParaRPr/>
          </a:p>
          <a:p>
            <a:pPr lvl="4"/>
            <a:endParaRPr/>
          </a:p>
        </p:txBody>
      </p:sp>
      <p:sp>
        <p:nvSpPr>
          <p:cNvPr id="1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ステートメント">
    <p:spTree>
      <p:nvGrpSpPr>
        <p:cNvPr id="1" name=""/>
        <p:cNvGrpSpPr/>
        <p:nvPr/>
      </p:nvGrpSpPr>
      <p:grpSpPr>
        <a:xfrm>
          <a:off x="0" y="0"/>
          <a:ext cx="0" cy="0"/>
          <a:chOff x="0" y="0"/>
          <a:chExt cx="0" cy="0"/>
        </a:xfrm>
      </p:grpSpPr>
      <p:sp>
        <p:nvSpPr>
          <p:cNvPr id="98" name="本文レベル1…"/>
          <p:cNvSpPr txBox="1">
            <a:spLocks noGrp="1"/>
          </p:cNvSpPr>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1pPr>
            <a:lvl2pPr marL="0" indent="4572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2pPr>
            <a:lvl3pPr marL="0" indent="9144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3pPr>
            <a:lvl4pPr marL="0" indent="13716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4pPr>
            <a:lvl5pPr marL="0" indent="18288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5pPr>
          </a:lstStyle>
          <a:p>
            <a:r>
              <a:t>ステートメント</a:t>
            </a:r>
          </a:p>
          <a:p>
            <a:pPr lvl="1"/>
            <a:endParaRPr/>
          </a:p>
          <a:p>
            <a:pPr lvl="2"/>
            <a:endParaRPr/>
          </a:p>
          <a:p>
            <a:pPr lvl="3"/>
            <a:endParaRPr/>
          </a:p>
          <a:p>
            <a:pPr lvl="4"/>
            <a:endParaRPr/>
          </a:p>
        </p:txBody>
      </p:sp>
      <p:sp>
        <p:nvSpPr>
          <p:cNvPr id="9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ビッグファクト">
    <p:spTree>
      <p:nvGrpSpPr>
        <p:cNvPr id="1" name=""/>
        <p:cNvGrpSpPr/>
        <p:nvPr/>
      </p:nvGrpSpPr>
      <p:grpSpPr>
        <a:xfrm>
          <a:off x="0" y="0"/>
          <a:ext cx="0" cy="0"/>
          <a:chOff x="0" y="0"/>
          <a:chExt cx="0" cy="0"/>
        </a:xfrm>
      </p:grpSpPr>
      <p:sp>
        <p:nvSpPr>
          <p:cNvPr id="106" name="本文レベル1…"/>
          <p:cNvSpPr txBox="1">
            <a:spLocks noGrp="1"/>
          </p:cNvSpPr>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1pPr>
            <a:lvl2pPr marL="0" indent="4572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2pPr>
            <a:lvl3pPr marL="0" indent="9144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3pPr>
            <a:lvl4pPr marL="0" indent="13716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4pPr>
            <a:lvl5pPr marL="0" indent="18288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5pPr>
          </a:lstStyle>
          <a:p>
            <a:r>
              <a:t>100%</a:t>
            </a:r>
          </a:p>
          <a:p>
            <a:pPr lvl="1"/>
            <a:endParaRPr/>
          </a:p>
          <a:p>
            <a:pPr lvl="2"/>
            <a:endParaRPr/>
          </a:p>
          <a:p>
            <a:pPr lvl="3"/>
            <a:endParaRPr/>
          </a:p>
          <a:p>
            <a:pPr lvl="4"/>
            <a:endParaRPr/>
          </a:p>
        </p:txBody>
      </p:sp>
      <p:sp>
        <p:nvSpPr>
          <p:cNvPr id="107" name="ファクト情報"/>
          <p:cNvSpPr txBox="1">
            <a:spLocks noGrp="1"/>
          </p:cNvSpPr>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Graphik Medium"/>
                <a:ea typeface="Graphik Medium"/>
                <a:cs typeface="Graphik Medium"/>
                <a:sym typeface="Graphik Medium"/>
              </a:defRPr>
            </a:lvl1pPr>
          </a:lstStyle>
          <a:p>
            <a:r>
              <a:t>ファクト情報</a:t>
            </a:r>
          </a:p>
        </p:txBody>
      </p:sp>
      <p:sp>
        <p:nvSpPr>
          <p:cNvPr id="10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15" name="属性"/>
          <p:cNvSpPr txBox="1">
            <a:spLocks noGrp="1"/>
          </p:cNvSpPr>
          <p:nvPr>
            <p:ph type="body" sz="quarter" idx="21" hasCustomPrompt="1"/>
          </p:nvPr>
        </p:nvSpPr>
        <p:spPr>
          <a:xfrm>
            <a:off x="1270000" y="11155086"/>
            <a:ext cx="21844000" cy="832613"/>
          </a:xfrm>
          <a:prstGeom prst="rect">
            <a:avLst/>
          </a:prstGeom>
        </p:spPr>
        <p:txBody>
          <a:bodyPr anchor="ctr"/>
          <a:lstStyle>
            <a:lvl1pPr marL="0" indent="0" algn="ctr" defTabSz="825500">
              <a:spcBef>
                <a:spcPts val="0"/>
              </a:spcBef>
              <a:buClrTx/>
              <a:buSzTx/>
              <a:buNone/>
              <a:defRPr sz="4400">
                <a:latin typeface="Graphik Medium"/>
                <a:ea typeface="Graphik Medium"/>
                <a:cs typeface="Graphik Medium"/>
                <a:sym typeface="Graphik Medium"/>
              </a:defRPr>
            </a:lvl1pPr>
          </a:lstStyle>
          <a:p>
            <a:r>
              <a:t>属性</a:t>
            </a:r>
          </a:p>
        </p:txBody>
      </p:sp>
      <p:sp>
        <p:nvSpPr>
          <p:cNvPr id="116" name="本文レベル1…"/>
          <p:cNvSpPr txBox="1">
            <a:spLocks noGrp="1"/>
          </p:cNvSpPr>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1pPr>
            <a:lvl2pPr marL="0" indent="4572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2pPr>
            <a:lvl3pPr marL="0" indent="9144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3pPr>
            <a:lvl4pPr marL="0" indent="13716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4pPr>
            <a:lvl5pPr marL="0" indent="18288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5pPr>
          </a:lstStyle>
          <a:p>
            <a:r>
              <a:t>“重要な引用”</a:t>
            </a:r>
          </a:p>
          <a:p>
            <a:pPr lvl="1"/>
            <a:endParaRPr/>
          </a:p>
          <a:p>
            <a:pPr lvl="2"/>
            <a:endParaRPr/>
          </a:p>
          <a:p>
            <a:pPr lvl="3"/>
            <a:endParaRPr/>
          </a:p>
          <a:p>
            <a:pPr lvl="4"/>
            <a:endParaRPr/>
          </a:p>
        </p:txBody>
      </p:sp>
      <p:sp>
        <p:nvSpPr>
          <p:cNvPr id="11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124" name="ピンクを背景にした2匹のクラゲ"/>
          <p:cNvSpPr>
            <a:spLocks noGrp="1"/>
          </p:cNvSpPr>
          <p:nvPr>
            <p:ph type="pic" sz="half" idx="21"/>
          </p:nvPr>
        </p:nvSpPr>
        <p:spPr>
          <a:xfrm>
            <a:off x="12192000" y="4813300"/>
            <a:ext cx="12192000" cy="9207945"/>
          </a:xfrm>
          <a:prstGeom prst="rect">
            <a:avLst/>
          </a:prstGeom>
        </p:spPr>
        <p:txBody>
          <a:bodyPr lIns="91439" tIns="45719" rIns="91439" bIns="45719">
            <a:noAutofit/>
          </a:bodyPr>
          <a:lstStyle/>
          <a:p>
            <a:endParaRPr/>
          </a:p>
        </p:txBody>
      </p:sp>
      <p:sp>
        <p:nvSpPr>
          <p:cNvPr id="125" name="ダークブルーを背景にして触れ合っている2匹のクラゲ"/>
          <p:cNvSpPr>
            <a:spLocks noGrp="1"/>
          </p:cNvSpPr>
          <p:nvPr>
            <p:ph type="pic" sz="half" idx="22"/>
          </p:nvPr>
        </p:nvSpPr>
        <p:spPr>
          <a:xfrm>
            <a:off x="12192000" y="-628650"/>
            <a:ext cx="12192000" cy="8128000"/>
          </a:xfrm>
          <a:prstGeom prst="rect">
            <a:avLst/>
          </a:prstGeom>
        </p:spPr>
        <p:txBody>
          <a:bodyPr lIns="91439" tIns="45719" rIns="91439" bIns="45719">
            <a:noAutofit/>
          </a:bodyPr>
          <a:lstStyle/>
          <a:p>
            <a:endParaRPr/>
          </a:p>
        </p:txBody>
      </p:sp>
      <p:sp>
        <p:nvSpPr>
          <p:cNvPr id="126" name="青を背景にした2匹のクラゲ"/>
          <p:cNvSpPr>
            <a:spLocks noGrp="1"/>
          </p:cNvSpPr>
          <p:nvPr>
            <p:ph type="pic" idx="23"/>
          </p:nvPr>
        </p:nvSpPr>
        <p:spPr>
          <a:xfrm>
            <a:off x="-4203700" y="0"/>
            <a:ext cx="20574000" cy="13716000"/>
          </a:xfrm>
          <a:prstGeom prst="rect">
            <a:avLst/>
          </a:prstGeom>
        </p:spPr>
        <p:txBody>
          <a:bodyPr lIns="91439" tIns="45719" rIns="91439" bIns="45719">
            <a:noAutofit/>
          </a:bodyPr>
          <a:lstStyle/>
          <a:p>
            <a:endParaRPr/>
          </a:p>
        </p:txBody>
      </p:sp>
      <p:sp>
        <p:nvSpPr>
          <p:cNvPr id="12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34" name="ダークブルーを背景にして触れ合っている2匹のクラゲ"/>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35" name="スライド番号"/>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4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amp;画像">
    <p:spTree>
      <p:nvGrpSpPr>
        <p:cNvPr id="1" name=""/>
        <p:cNvGrpSpPr/>
        <p:nvPr/>
      </p:nvGrpSpPr>
      <p:grpSpPr>
        <a:xfrm>
          <a:off x="0" y="0"/>
          <a:ext cx="0" cy="0"/>
          <a:chOff x="0" y="0"/>
          <a:chExt cx="0" cy="0"/>
        </a:xfrm>
      </p:grpSpPr>
      <p:sp>
        <p:nvSpPr>
          <p:cNvPr id="21" name="ダークブルーを背景にして触れ合っている2匹のクラゲ"/>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22" name="作者と日付"/>
          <p:cNvSpPr txBox="1">
            <a:spLocks noGrp="1"/>
          </p:cNvSpPr>
          <p:nvPr>
            <p:ph type="body" sz="quarter" idx="22" hasCustomPrompt="1"/>
          </p:nvPr>
        </p:nvSpPr>
        <p:spPr>
          <a:xfrm>
            <a:off x="1270000" y="12166600"/>
            <a:ext cx="21844000" cy="694055"/>
          </a:xfrm>
          <a:prstGeom prst="rect">
            <a:avLst/>
          </a:prstGeom>
        </p:spPr>
        <p:txBody>
          <a:bodyPr/>
          <a:lstStyle>
            <a:lvl1pPr marL="0" indent="0" algn="ctr" defTabSz="825500">
              <a:spcBef>
                <a:spcPts val="0"/>
              </a:spcBef>
              <a:buClrTx/>
              <a:buSzTx/>
              <a:buNone/>
              <a:defRPr sz="3500">
                <a:solidFill>
                  <a:srgbClr val="FFFFFF"/>
                </a:solidFill>
                <a:latin typeface="Graphik Medium"/>
                <a:ea typeface="Graphik Medium"/>
                <a:cs typeface="Graphik Medium"/>
                <a:sym typeface="Graphik Medium"/>
              </a:defRPr>
            </a:lvl1pPr>
          </a:lstStyle>
          <a:p>
            <a:r>
              <a:t>作者と日付</a:t>
            </a:r>
          </a:p>
        </p:txBody>
      </p:sp>
      <p:sp>
        <p:nvSpPr>
          <p:cNvPr id="23" name="プレゼンテーションのタイトル"/>
          <p:cNvSpPr txBox="1">
            <a:spLocks noGrp="1"/>
          </p:cNvSpPr>
          <p:nvPr>
            <p:ph type="title" hasCustomPrompt="1"/>
          </p:nvPr>
        </p:nvSpPr>
        <p:spPr>
          <a:xfrm>
            <a:off x="1270000" y="3289300"/>
            <a:ext cx="21844000" cy="3873500"/>
          </a:xfrm>
          <a:prstGeom prst="rect">
            <a:avLst/>
          </a:prstGeom>
        </p:spPr>
        <p:txBody>
          <a:bodyPr/>
          <a:lstStyle>
            <a:lvl1pPr defTabSz="2438400">
              <a:lnSpc>
                <a:spcPct val="90000"/>
              </a:lnSpc>
              <a:defRPr sz="11600" spc="-348">
                <a:solidFill>
                  <a:srgbClr val="FFFFFF"/>
                </a:solidFill>
              </a:defRPr>
            </a:lvl1pPr>
          </a:lstStyle>
          <a:p>
            <a:r>
              <a:t>プレゼンテーションのタイトル</a:t>
            </a:r>
          </a:p>
        </p:txBody>
      </p:sp>
      <p:sp>
        <p:nvSpPr>
          <p:cNvPr id="24" name="本文レベル1…"/>
          <p:cNvSpPr txBox="1">
            <a:spLocks noGrp="1"/>
          </p:cNvSpPr>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Graphik Medium"/>
                <a:ea typeface="Graphik Medium"/>
                <a:cs typeface="Graphik Medium"/>
                <a:sym typeface="Graphik Medium"/>
              </a:defRPr>
            </a:lvl1pPr>
            <a:lvl2pPr marL="0" indent="0" algn="ctr" defTabSz="825500">
              <a:spcBef>
                <a:spcPts val="0"/>
              </a:spcBef>
              <a:buClrTx/>
              <a:buSzTx/>
              <a:buNone/>
              <a:defRPr sz="6400">
                <a:solidFill>
                  <a:srgbClr val="FFFFFF"/>
                </a:solidFill>
                <a:latin typeface="Graphik Medium"/>
                <a:ea typeface="Graphik Medium"/>
                <a:cs typeface="Graphik Medium"/>
                <a:sym typeface="Graphik Medium"/>
              </a:defRPr>
            </a:lvl2pPr>
            <a:lvl3pPr marL="0" indent="0" algn="ctr" defTabSz="825500">
              <a:spcBef>
                <a:spcPts val="0"/>
              </a:spcBef>
              <a:buClrTx/>
              <a:buSzTx/>
              <a:buNone/>
              <a:defRPr sz="6400">
                <a:solidFill>
                  <a:srgbClr val="FFFFFF"/>
                </a:solidFill>
                <a:latin typeface="Graphik Medium"/>
                <a:ea typeface="Graphik Medium"/>
                <a:cs typeface="Graphik Medium"/>
                <a:sym typeface="Graphik Medium"/>
              </a:defRPr>
            </a:lvl3pPr>
            <a:lvl4pPr marL="0" indent="0" algn="ctr" defTabSz="825500">
              <a:spcBef>
                <a:spcPts val="0"/>
              </a:spcBef>
              <a:buClrTx/>
              <a:buSzTx/>
              <a:buNone/>
              <a:defRPr sz="6400">
                <a:solidFill>
                  <a:srgbClr val="FFFFFF"/>
                </a:solidFill>
                <a:latin typeface="Graphik Medium"/>
                <a:ea typeface="Graphik Medium"/>
                <a:cs typeface="Graphik Medium"/>
                <a:sym typeface="Graphik Medium"/>
              </a:defRPr>
            </a:lvl4pPr>
            <a:lvl5pPr marL="0" indent="0" algn="ctr" defTabSz="825500">
              <a:spcBef>
                <a:spcPts val="0"/>
              </a:spcBef>
              <a:buClrTx/>
              <a:buSzTx/>
              <a:buNone/>
              <a:defRPr sz="6400">
                <a:solidFill>
                  <a:srgbClr val="FFFFFF"/>
                </a:solidFill>
                <a:latin typeface="Graphik Medium"/>
                <a:ea typeface="Graphik Medium"/>
                <a:cs typeface="Graphik Medium"/>
                <a:sym typeface="Graphik Medium"/>
              </a:defRPr>
            </a:lvl5pPr>
          </a:lstStyle>
          <a:p>
            <a:r>
              <a:t>プレゼンテーションのサブタイトル</a:t>
            </a:r>
          </a:p>
          <a:p>
            <a:pPr lvl="1"/>
            <a:endParaRPr/>
          </a:p>
          <a:p>
            <a:pPr lvl="2"/>
            <a:endParaRPr/>
          </a:p>
          <a:p>
            <a:pPr lvl="3"/>
            <a:endParaRPr/>
          </a:p>
          <a:p>
            <a:pPr lvl="4"/>
            <a:endParaRPr/>
          </a:p>
        </p:txBody>
      </p:sp>
      <p:sp>
        <p:nvSpPr>
          <p:cNvPr id="25" name="スライド番号"/>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amp;画像（代替）">
    <p:spTree>
      <p:nvGrpSpPr>
        <p:cNvPr id="1" name=""/>
        <p:cNvGrpSpPr/>
        <p:nvPr/>
      </p:nvGrpSpPr>
      <p:grpSpPr>
        <a:xfrm>
          <a:off x="0" y="0"/>
          <a:ext cx="0" cy="0"/>
          <a:chOff x="0" y="0"/>
          <a:chExt cx="0" cy="0"/>
        </a:xfrm>
      </p:grpSpPr>
      <p:sp>
        <p:nvSpPr>
          <p:cNvPr id="32" name="青を背景にした2匹のクラゲ"/>
          <p:cNvSpPr>
            <a:spLocks noGrp="1"/>
          </p:cNvSpPr>
          <p:nvPr>
            <p:ph type="pic" idx="21"/>
          </p:nvPr>
        </p:nvSpPr>
        <p:spPr>
          <a:xfrm>
            <a:off x="7962900" y="-25400"/>
            <a:ext cx="20650200" cy="13766800"/>
          </a:xfrm>
          <a:prstGeom prst="rect">
            <a:avLst/>
          </a:prstGeom>
        </p:spPr>
        <p:txBody>
          <a:bodyPr lIns="91439" tIns="45719" rIns="91439" bIns="45719">
            <a:noAutofit/>
          </a:bodyPr>
          <a:lstStyle/>
          <a:p>
            <a:endParaRPr/>
          </a:p>
        </p:txBody>
      </p:sp>
      <p:sp>
        <p:nvSpPr>
          <p:cNvPr id="33" name="スライドのタイトル"/>
          <p:cNvSpPr txBox="1">
            <a:spLocks noGrp="1"/>
          </p:cNvSpPr>
          <p:nvPr>
            <p:ph type="title" hasCustomPrompt="1"/>
          </p:nvPr>
        </p:nvSpPr>
        <p:spPr>
          <a:xfrm>
            <a:off x="1270000" y="3885108"/>
            <a:ext cx="9652000" cy="3200203"/>
          </a:xfrm>
          <a:prstGeom prst="rect">
            <a:avLst/>
          </a:prstGeom>
        </p:spPr>
        <p:txBody>
          <a:bodyPr/>
          <a:lstStyle>
            <a:lvl1pPr>
              <a:defRPr>
                <a:gradFill flip="none" rotWithShape="1">
                  <a:gsLst>
                    <a:gs pos="0">
                      <a:srgbClr val="FF00D8"/>
                    </a:gs>
                    <a:gs pos="100000">
                      <a:srgbClr val="FF542E"/>
                    </a:gs>
                  </a:gsLst>
                  <a:lin ang="3960000" scaled="0"/>
                </a:gradFill>
              </a:defRPr>
            </a:lvl1pPr>
          </a:lstStyle>
          <a:p>
            <a:r>
              <a:t>スライドのタイトル</a:t>
            </a:r>
          </a:p>
        </p:txBody>
      </p:sp>
      <p:sp>
        <p:nvSpPr>
          <p:cNvPr id="34" name="本文レベル1…"/>
          <p:cNvSpPr txBox="1">
            <a:spLocks noGrp="1"/>
          </p:cNvSpPr>
          <p:nvPr>
            <p:ph type="body" sz="quarter" idx="1" hasCustomPrompt="1"/>
          </p:nvPr>
        </p:nvSpPr>
        <p:spPr>
          <a:xfrm>
            <a:off x="1270000" y="6845300"/>
            <a:ext cx="9652000" cy="56642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vl2pPr marL="0" indent="457200" algn="ctr" defTabSz="825500">
              <a:spcBef>
                <a:spcPts val="0"/>
              </a:spcBef>
              <a:buClrTx/>
              <a:buSzTx/>
              <a:buNone/>
              <a:defRPr sz="5400">
                <a:latin typeface="Graphik Medium"/>
                <a:ea typeface="Graphik Medium"/>
                <a:cs typeface="Graphik Medium"/>
                <a:sym typeface="Graphik Medium"/>
              </a:defRPr>
            </a:lvl2pPr>
            <a:lvl3pPr marL="0" indent="914400" algn="ctr" defTabSz="825500">
              <a:spcBef>
                <a:spcPts val="0"/>
              </a:spcBef>
              <a:buClrTx/>
              <a:buSzTx/>
              <a:buNone/>
              <a:defRPr sz="5400">
                <a:latin typeface="Graphik Medium"/>
                <a:ea typeface="Graphik Medium"/>
                <a:cs typeface="Graphik Medium"/>
                <a:sym typeface="Graphik Medium"/>
              </a:defRPr>
            </a:lvl3pPr>
            <a:lvl4pPr marL="0" indent="1371600" algn="ctr" defTabSz="825500">
              <a:spcBef>
                <a:spcPts val="0"/>
              </a:spcBef>
              <a:buClrTx/>
              <a:buSzTx/>
              <a:buNone/>
              <a:defRPr sz="5400">
                <a:latin typeface="Graphik Medium"/>
                <a:ea typeface="Graphik Medium"/>
                <a:cs typeface="Graphik Medium"/>
                <a:sym typeface="Graphik Medium"/>
              </a:defRPr>
            </a:lvl4pPr>
            <a:lvl5pPr marL="0" indent="1828800" algn="ctr" defTabSz="825500">
              <a:spcBef>
                <a:spcPts val="0"/>
              </a:spcBef>
              <a:buClrTx/>
              <a:buSzTx/>
              <a:buNone/>
              <a:defRPr sz="5400">
                <a:latin typeface="Graphik Medium"/>
                <a:ea typeface="Graphik Medium"/>
                <a:cs typeface="Graphik Medium"/>
                <a:sym typeface="Graphik Medium"/>
              </a:defRPr>
            </a:lvl5pPr>
          </a:lstStyle>
          <a:p>
            <a:r>
              <a:t>スライドのサブタイトル</a:t>
            </a:r>
          </a:p>
          <a:p>
            <a:pPr lvl="1"/>
            <a:endParaRPr/>
          </a:p>
          <a:p>
            <a:pPr lvl="2"/>
            <a:endParaRPr/>
          </a:p>
          <a:p>
            <a:pPr lvl="3"/>
            <a:endParaRPr/>
          </a:p>
          <a:p>
            <a:pPr lvl="4"/>
            <a:endParaRPr/>
          </a:p>
        </p:txBody>
      </p:sp>
      <p:sp>
        <p:nvSpPr>
          <p:cNvPr id="3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42" name="スライドのタイトル"/>
          <p:cNvSpPr txBox="1">
            <a:spLocks noGrp="1"/>
          </p:cNvSpPr>
          <p:nvPr>
            <p:ph type="title" hasCustomPrompt="1"/>
          </p:nvPr>
        </p:nvSpPr>
        <p:spPr>
          <a:prstGeom prst="rect">
            <a:avLst/>
          </a:prstGeom>
        </p:spPr>
        <p:txBody>
          <a:bodyPr/>
          <a:lstStyle/>
          <a:p>
            <a:r>
              <a:t>スライドのタイトル</a:t>
            </a:r>
          </a:p>
        </p:txBody>
      </p:sp>
      <p:sp>
        <p:nvSpPr>
          <p:cNvPr id="43" name="スライドのサブタイトル"/>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スライドのサブタイトル</a:t>
            </a:r>
          </a:p>
        </p:txBody>
      </p:sp>
      <p:sp>
        <p:nvSpPr>
          <p:cNvPr id="44" name="本文レベル1…"/>
          <p:cNvSpPr txBox="1">
            <a:spLocks noGrp="1"/>
          </p:cNvSpPr>
          <p:nvPr>
            <p:ph type="body" idx="1" hasCustomPrompt="1"/>
          </p:nvPr>
        </p:nvSpPr>
        <p:spPr>
          <a:prstGeom prst="rect">
            <a:avLst/>
          </a:prstGeom>
        </p:spPr>
        <p:txBody>
          <a:bodyPr/>
          <a:lstStyle/>
          <a:p>
            <a:r>
              <a:t>スライドの箇条書きテキスト</a:t>
            </a:r>
          </a:p>
          <a:p>
            <a:pPr lvl="1"/>
            <a:endParaRPr/>
          </a:p>
          <a:p>
            <a:pPr lvl="2"/>
            <a:endParaRPr/>
          </a:p>
          <a:p>
            <a:pPr lvl="3"/>
            <a:endParaRPr/>
          </a:p>
          <a:p>
            <a:pPr lvl="4"/>
            <a:endParaRPr/>
          </a:p>
        </p:txBody>
      </p:sp>
      <p:sp>
        <p:nvSpPr>
          <p:cNvPr id="4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52" name="本文レベル1…"/>
          <p:cNvSpPr txBox="1">
            <a:spLocks noGrp="1"/>
          </p:cNvSpPr>
          <p:nvPr>
            <p:ph type="body" idx="1" hasCustomPrompt="1"/>
          </p:nvPr>
        </p:nvSpPr>
        <p:spPr>
          <a:xfrm>
            <a:off x="1270000" y="4269316"/>
            <a:ext cx="21844000" cy="8432801"/>
          </a:xfrm>
          <a:prstGeom prst="rect">
            <a:avLst/>
          </a:prstGeom>
        </p:spPr>
        <p:txBody>
          <a:bodyPr numCol="2" spcCol="1092200"/>
          <a:lstStyle/>
          <a:p>
            <a:r>
              <a:t>スライドの箇条書きテキスト</a:t>
            </a:r>
          </a:p>
          <a:p>
            <a:pPr lvl="1"/>
            <a:endParaRPr/>
          </a:p>
          <a:p>
            <a:pPr lvl="2"/>
            <a:endParaRPr/>
          </a:p>
          <a:p>
            <a:pPr lvl="3"/>
            <a:endParaRPr/>
          </a:p>
          <a:p>
            <a:pPr lvl="4"/>
            <a:endParaRPr/>
          </a:p>
        </p:txBody>
      </p:sp>
      <p:sp>
        <p:nvSpPr>
          <p:cNvPr id="5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0" name="ピンクを背景にした2匹のクラゲ"/>
          <p:cNvSpPr>
            <a:spLocks noGrp="1"/>
          </p:cNvSpPr>
          <p:nvPr>
            <p:ph type="pic" idx="21"/>
          </p:nvPr>
        </p:nvSpPr>
        <p:spPr>
          <a:xfrm>
            <a:off x="10185400" y="0"/>
            <a:ext cx="18161000" cy="13716000"/>
          </a:xfrm>
          <a:prstGeom prst="rect">
            <a:avLst/>
          </a:prstGeom>
        </p:spPr>
        <p:txBody>
          <a:bodyPr lIns="91439" tIns="45719" rIns="91439" bIns="45719">
            <a:noAutofit/>
          </a:bodyPr>
          <a:lstStyle/>
          <a:p>
            <a:endParaRPr/>
          </a:p>
        </p:txBody>
      </p:sp>
      <p:sp>
        <p:nvSpPr>
          <p:cNvPr id="61" name="スライドのタイトル"/>
          <p:cNvSpPr txBox="1">
            <a:spLocks noGrp="1"/>
          </p:cNvSpPr>
          <p:nvPr>
            <p:ph type="title" hasCustomPrompt="1"/>
          </p:nvPr>
        </p:nvSpPr>
        <p:spPr>
          <a:xfrm>
            <a:off x="1270000" y="838200"/>
            <a:ext cx="9652000" cy="1549400"/>
          </a:xfrm>
          <a:prstGeom prst="rect">
            <a:avLst/>
          </a:prstGeom>
        </p:spPr>
        <p:txBody>
          <a:bodyPr/>
          <a:lstStyle>
            <a:lvl1pPr>
              <a:defRPr>
                <a:gradFill flip="none" rotWithShape="1">
                  <a:gsLst>
                    <a:gs pos="0">
                      <a:srgbClr val="5E03FF"/>
                    </a:gs>
                    <a:gs pos="100000">
                      <a:srgbClr val="FF00F7"/>
                    </a:gs>
                  </a:gsLst>
                  <a:lin ang="3960000" scaled="0"/>
                </a:gradFill>
              </a:defRPr>
            </a:lvl1pPr>
          </a:lstStyle>
          <a:p>
            <a:r>
              <a:t>スライドのタイトル</a:t>
            </a:r>
          </a:p>
        </p:txBody>
      </p:sp>
      <p:sp>
        <p:nvSpPr>
          <p:cNvPr id="62" name="本文レベル1…"/>
          <p:cNvSpPr txBox="1">
            <a:spLocks noGrp="1"/>
          </p:cNvSpPr>
          <p:nvPr>
            <p:ph type="body" sz="half" idx="1" hasCustomPrompt="1"/>
          </p:nvPr>
        </p:nvSpPr>
        <p:spPr>
          <a:xfrm>
            <a:off x="1270000" y="4267200"/>
            <a:ext cx="9652000" cy="8432800"/>
          </a:xfrm>
          <a:prstGeom prst="rect">
            <a:avLst/>
          </a:prstGeom>
        </p:spPr>
        <p:txBody>
          <a:bodyPr/>
          <a:lstStyle/>
          <a:p>
            <a:r>
              <a:t>スライドの箇条書きテキスト</a:t>
            </a:r>
          </a:p>
          <a:p>
            <a:pPr lvl="1"/>
            <a:endParaRPr/>
          </a:p>
          <a:p>
            <a:pPr lvl="2"/>
            <a:endParaRPr/>
          </a:p>
          <a:p>
            <a:pPr lvl="3"/>
            <a:endParaRPr/>
          </a:p>
          <a:p>
            <a:pPr lvl="4"/>
            <a:endParaRPr/>
          </a:p>
        </p:txBody>
      </p:sp>
      <p:sp>
        <p:nvSpPr>
          <p:cNvPr id="63" name="スライドのサブタイトル"/>
          <p:cNvSpPr txBox="1">
            <a:spLocks noGrp="1"/>
          </p:cNvSpPr>
          <p:nvPr>
            <p:ph type="body" sz="quarter" idx="22" hasCustomPrompt="1"/>
          </p:nvPr>
        </p:nvSpPr>
        <p:spPr>
          <a:xfrm>
            <a:off x="1270000" y="2133600"/>
            <a:ext cx="9652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スライドのサブタイトル</a:t>
            </a:r>
          </a:p>
        </p:txBody>
      </p:sp>
      <p:sp>
        <p:nvSpPr>
          <p:cNvPr id="6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セクション">
    <p:spTree>
      <p:nvGrpSpPr>
        <p:cNvPr id="1" name=""/>
        <p:cNvGrpSpPr/>
        <p:nvPr/>
      </p:nvGrpSpPr>
      <p:grpSpPr>
        <a:xfrm>
          <a:off x="0" y="0"/>
          <a:ext cx="0" cy="0"/>
          <a:chOff x="0" y="0"/>
          <a:chExt cx="0" cy="0"/>
        </a:xfrm>
      </p:grpSpPr>
      <p:sp>
        <p:nvSpPr>
          <p:cNvPr id="71" name="セクションタイトル"/>
          <p:cNvSpPr txBox="1">
            <a:spLocks noGrp="1"/>
          </p:cNvSpPr>
          <p:nvPr>
            <p:ph type="title" hasCustomPrompt="1"/>
          </p:nvPr>
        </p:nvSpPr>
        <p:spPr>
          <a:xfrm>
            <a:off x="1270000" y="3289300"/>
            <a:ext cx="21844000" cy="3873500"/>
          </a:xfrm>
          <a:prstGeom prst="rect">
            <a:avLst/>
          </a:prstGeom>
        </p:spPr>
        <p:txBody>
          <a:bodyPr/>
          <a:lstStyle>
            <a:lvl1pPr>
              <a:lnSpc>
                <a:spcPct val="90000"/>
              </a:lnSpc>
              <a:defRPr sz="11600" spc="-348">
                <a:gradFill flip="none" rotWithShape="1">
                  <a:gsLst>
                    <a:gs pos="0">
                      <a:srgbClr val="FF00D8"/>
                    </a:gs>
                    <a:gs pos="100000">
                      <a:srgbClr val="FF542E"/>
                    </a:gs>
                  </a:gsLst>
                  <a:lin ang="3960000" scaled="0"/>
                </a:gradFill>
              </a:defRPr>
            </a:lvl1pPr>
          </a:lstStyle>
          <a:p>
            <a:r>
              <a:t>セクションタイトル</a:t>
            </a:r>
          </a:p>
        </p:txBody>
      </p:sp>
      <p:sp>
        <p:nvSpPr>
          <p:cNvPr id="7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79" name="スライドのタイトル"/>
          <p:cNvSpPr txBox="1">
            <a:spLocks noGrp="1"/>
          </p:cNvSpPr>
          <p:nvPr>
            <p:ph type="title" hasCustomPrompt="1"/>
          </p:nvPr>
        </p:nvSpPr>
        <p:spPr>
          <a:prstGeom prst="rect">
            <a:avLst/>
          </a:prstGeom>
        </p:spPr>
        <p:txBody>
          <a:bodyPr/>
          <a:lstStyle/>
          <a:p>
            <a:r>
              <a:t>スライドのタイトル</a:t>
            </a:r>
          </a:p>
        </p:txBody>
      </p:sp>
      <p:sp>
        <p:nvSpPr>
          <p:cNvPr id="80" name="スライドのサブタイトル"/>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スライドのサブタイトル</a:t>
            </a:r>
          </a:p>
        </p:txBody>
      </p:sp>
      <p:sp>
        <p:nvSpPr>
          <p:cNvPr id="8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議題">
    <p:spTree>
      <p:nvGrpSpPr>
        <p:cNvPr id="1" name=""/>
        <p:cNvGrpSpPr/>
        <p:nvPr/>
      </p:nvGrpSpPr>
      <p:grpSpPr>
        <a:xfrm>
          <a:off x="0" y="0"/>
          <a:ext cx="0" cy="0"/>
          <a:chOff x="0" y="0"/>
          <a:chExt cx="0" cy="0"/>
        </a:xfrm>
      </p:grpSpPr>
      <p:sp>
        <p:nvSpPr>
          <p:cNvPr id="88" name="議題のタイトル"/>
          <p:cNvSpPr txBox="1">
            <a:spLocks noGrp="1"/>
          </p:cNvSpPr>
          <p:nvPr>
            <p:ph type="title" hasCustomPrompt="1"/>
          </p:nvPr>
        </p:nvSpPr>
        <p:spPr>
          <a:xfrm>
            <a:off x="1270000" y="812800"/>
            <a:ext cx="21844000" cy="1562100"/>
          </a:xfrm>
          <a:prstGeom prst="rect">
            <a:avLst/>
          </a:prstGeom>
        </p:spPr>
        <p:txBody>
          <a:bodyPr/>
          <a:lstStyle/>
          <a:p>
            <a:r>
              <a:t>議題のタイトル</a:t>
            </a:r>
          </a:p>
        </p:txBody>
      </p:sp>
      <p:sp>
        <p:nvSpPr>
          <p:cNvPr id="89" name="議題のサブタイトル"/>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議題のサブタイトル</a:t>
            </a:r>
          </a:p>
        </p:txBody>
      </p:sp>
      <p:sp>
        <p:nvSpPr>
          <p:cNvPr id="90" name="本文レベル1…"/>
          <p:cNvSpPr txBox="1">
            <a:spLocks noGrp="1"/>
          </p:cNvSpPr>
          <p:nvPr>
            <p:ph type="body" idx="1" hasCustomPrompt="1"/>
          </p:nvPr>
        </p:nvSpPr>
        <p:spPr>
          <a:prstGeom prst="rect">
            <a:avLst/>
          </a:prstGeom>
        </p:spPr>
        <p:txBody>
          <a:bodyPr/>
          <a:lstStyle>
            <a:lvl1pPr marL="0" indent="0" defTabSz="825500">
              <a:buClrTx/>
              <a:buSzTx/>
              <a:buNone/>
              <a:defRPr sz="5500" spc="-55"/>
            </a:lvl1pPr>
            <a:lvl2pPr marL="0" indent="457200" defTabSz="825500">
              <a:buClrTx/>
              <a:buSzTx/>
              <a:buNone/>
              <a:defRPr sz="5500" spc="-55"/>
            </a:lvl2pPr>
            <a:lvl3pPr marL="0" indent="914400" defTabSz="825500">
              <a:buClrTx/>
              <a:buSzTx/>
              <a:buNone/>
              <a:defRPr sz="5500" spc="-55"/>
            </a:lvl3pPr>
            <a:lvl4pPr marL="0" indent="1371600" defTabSz="825500">
              <a:buClrTx/>
              <a:buSzTx/>
              <a:buNone/>
              <a:defRPr sz="5500" spc="-55"/>
            </a:lvl4pPr>
            <a:lvl5pPr marL="0" indent="1828800" defTabSz="825500">
              <a:buClrTx/>
              <a:buSzTx/>
              <a:buNone/>
              <a:defRPr sz="5500" spc="-55"/>
            </a:lvl5pPr>
          </a:lstStyle>
          <a:p>
            <a:r>
              <a:t>議題のトピック</a:t>
            </a:r>
          </a:p>
          <a:p>
            <a:pPr lvl="1"/>
            <a:endParaRPr/>
          </a:p>
          <a:p>
            <a:pPr lvl="2"/>
            <a:endParaRPr/>
          </a:p>
          <a:p>
            <a:pPr lvl="3"/>
            <a:endParaRPr/>
          </a:p>
          <a:p>
            <a:pPr lvl="4"/>
            <a:endParaRPr/>
          </a:p>
        </p:txBody>
      </p:sp>
      <p:sp>
        <p:nvSpPr>
          <p:cNvPr id="9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スライドのタイトル"/>
          <p:cNvSpPr txBox="1">
            <a:spLocks noGrp="1"/>
          </p:cNvSpPr>
          <p:nvPr>
            <p:ph type="title" hasCustomPrompt="1"/>
          </p:nvPr>
        </p:nvSpPr>
        <p:spPr>
          <a:xfrm>
            <a:off x="1270000" y="812800"/>
            <a:ext cx="21844000" cy="1557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スライドのタイトル</a:t>
            </a:r>
          </a:p>
        </p:txBody>
      </p:sp>
      <p:sp>
        <p:nvSpPr>
          <p:cNvPr id="3" name="本文レベル1…"/>
          <p:cNvSpPr txBox="1">
            <a:spLocks noGrp="1"/>
          </p:cNvSpPr>
          <p:nvPr>
            <p:ph type="body" idx="1" hasCustomPrompt="1"/>
          </p:nvPr>
        </p:nvSpPr>
        <p:spPr>
          <a:xfrm>
            <a:off x="1270000" y="4267200"/>
            <a:ext cx="21844000" cy="843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スライドの箇条書きテキスト</a:t>
            </a:r>
          </a:p>
          <a:p>
            <a:pPr lvl="1"/>
            <a:endParaRPr/>
          </a:p>
          <a:p>
            <a:pPr lvl="2"/>
            <a:endParaRPr/>
          </a:p>
          <a:p>
            <a:pPr lvl="3"/>
            <a:endParaRPr/>
          </a:p>
          <a:p>
            <a:pPr lvl="4"/>
            <a:endParaRPr/>
          </a:p>
        </p:txBody>
      </p:sp>
      <p:sp>
        <p:nvSpPr>
          <p:cNvPr id="4" name="スライド番号"/>
          <p:cNvSpPr txBox="1">
            <a:spLocks noGrp="1"/>
          </p:cNvSpPr>
          <p:nvPr>
            <p:ph type="sldNum" sz="quarter" idx="2"/>
          </p:nvPr>
        </p:nvSpPr>
        <p:spPr>
          <a:xfrm>
            <a:off x="11977623" y="13081000"/>
            <a:ext cx="416053" cy="467107"/>
          </a:xfrm>
          <a:prstGeom prst="rect">
            <a:avLst/>
          </a:prstGeom>
          <a:ln w="12700">
            <a:miter lim="400000"/>
          </a:ln>
        </p:spPr>
        <p:txBody>
          <a:bodyPr wrap="none" lIns="50800" tIns="50800" rIns="50800" bIns="50800" anchor="b">
            <a:spAutoFit/>
          </a:bodyPr>
          <a:lstStyle>
            <a:lvl1pPr>
              <a:defRPr sz="2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hf hdr="0" ftr="0" dt="0"/>
  <p:txStyles>
    <p:titleStyle>
      <a:lvl1pPr marL="0" marR="0" indent="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1pPr>
      <a:lvl2pPr marL="0" marR="0" indent="457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2pPr>
      <a:lvl3pPr marL="0" marR="0" indent="914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3pPr>
      <a:lvl4pPr marL="0" marR="0" indent="1371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4pPr>
      <a:lvl5pPr marL="0" marR="0" indent="18288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5pPr>
      <a:lvl6pPr marL="0" marR="0" indent="22860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6pPr>
      <a:lvl7pPr marL="0" marR="0" indent="2743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7pPr>
      <a:lvl8pPr marL="0" marR="0" indent="3200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8pPr>
      <a:lvl9pPr marL="0" marR="0" indent="3657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9pPr>
    </p:titleStyle>
    <p:bodyStyle>
      <a:lvl1pPr marL="5588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1pPr>
      <a:lvl2pPr marL="1117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2pPr>
      <a:lvl3pPr marL="1676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3pPr>
      <a:lvl4pPr marL="2235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4pPr>
      <a:lvl5pPr marL="27940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5pPr>
      <a:lvl6pPr marL="33528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6pPr>
      <a:lvl7pPr marL="3911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7pPr>
      <a:lvl8pPr marL="4470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8pPr>
      <a:lvl9pPr marL="5029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9pPr>
    </p:bodyStyle>
    <p:otherStyle>
      <a:lvl1pPr marL="0" marR="0" indent="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1pPr>
      <a:lvl2pPr marL="0" marR="0" indent="457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2pPr>
      <a:lvl3pPr marL="0" marR="0" indent="914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3pPr>
      <a:lvl4pPr marL="0" marR="0" indent="1371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4pPr>
      <a:lvl5pPr marL="0" marR="0" indent="18288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5pPr>
      <a:lvl6pPr marL="0" marR="0" indent="22860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6pPr>
      <a:lvl7pPr marL="0" marR="0" indent="2743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7pPr>
      <a:lvl8pPr marL="0" marR="0" indent="3200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8pPr>
      <a:lvl9pPr marL="0" marR="0" indent="3657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長沼先生新刊出版記念ライブ"/>
          <p:cNvSpPr txBox="1">
            <a:spLocks noGrp="1"/>
          </p:cNvSpPr>
          <p:nvPr>
            <p:ph type="ctrTitle"/>
          </p:nvPr>
        </p:nvSpPr>
        <p:spPr>
          <a:prstGeom prst="rect">
            <a:avLst/>
          </a:prstGeom>
        </p:spPr>
        <p:txBody>
          <a:bodyPr/>
          <a:lstStyle/>
          <a:p>
            <a:r>
              <a:t>長沼先生新刊出版記念ライブ</a:t>
            </a:r>
          </a:p>
        </p:txBody>
      </p:sp>
      <p:sp>
        <p:nvSpPr>
          <p:cNvPr id="152" name="質問集"/>
          <p:cNvSpPr txBox="1">
            <a:spLocks noGrp="1"/>
          </p:cNvSpPr>
          <p:nvPr>
            <p:ph type="subTitle" sz="quarter" idx="1"/>
          </p:nvPr>
        </p:nvSpPr>
        <p:spPr>
          <a:prstGeom prst="rect">
            <a:avLst/>
          </a:prstGeom>
        </p:spPr>
        <p:txBody>
          <a:bodyPr/>
          <a:lstStyle/>
          <a:p>
            <a:endParaRPr/>
          </a:p>
          <a:p>
            <a:r>
              <a:t>質問集</a:t>
            </a:r>
          </a:p>
        </p:txBody>
      </p:sp>
      <p:sp>
        <p:nvSpPr>
          <p:cNvPr id="2" name="スライド番号プレースホルダー 1">
            <a:extLst>
              <a:ext uri="{FF2B5EF4-FFF2-40B4-BE49-F238E27FC236}">
                <a16:creationId xmlns:a16="http://schemas.microsoft.com/office/drawing/2014/main" id="{C2782288-B13C-EF41-7228-4145AF3F9255}"/>
              </a:ext>
            </a:extLst>
          </p:cNvPr>
          <p:cNvSpPr>
            <a:spLocks noGrp="1"/>
          </p:cNvSpPr>
          <p:nvPr>
            <p:ph type="sldNum" sz="quarter" idx="2"/>
          </p:nvPr>
        </p:nvSpPr>
        <p:spPr/>
        <p:txBody>
          <a:bodyPr/>
          <a:lstStyle/>
          <a:p>
            <a:fld id="{86CB4B4D-7CA3-9044-876B-883B54F8677D}" type="slidenum">
              <a:rPr lang="en-US" altLang="ja-JP" smtClean="0"/>
              <a:t>1</a:t>
            </a:fld>
            <a:endParaRPr lang="ja-JP" altLang="en-US"/>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Q. 過敏症、慢性疲労症候群、線維筋痛症、のお話したくさん聞きたいです。"/>
          <p:cNvSpPr txBox="1"/>
          <p:nvPr/>
        </p:nvSpPr>
        <p:spPr>
          <a:xfrm>
            <a:off x="1716669" y="1186551"/>
            <a:ext cx="18015205" cy="7696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defRPr sz="4000"/>
            </a:pPr>
            <a:r>
              <a:rPr dirty="0"/>
              <a:t>    </a:t>
            </a:r>
            <a:r>
              <a:rPr dirty="0">
                <a:solidFill>
                  <a:schemeClr val="accent5"/>
                </a:solidFill>
              </a:rPr>
              <a:t>Q. </a:t>
            </a:r>
            <a:r>
              <a:rPr dirty="0" err="1"/>
              <a:t>過敏症、慢性疲労症候群、線維筋痛症、のお話したくさん聞きたいです</a:t>
            </a:r>
            <a:r>
              <a:rPr dirty="0"/>
              <a:t>。</a:t>
            </a:r>
          </a:p>
        </p:txBody>
      </p:sp>
      <p:sp>
        <p:nvSpPr>
          <p:cNvPr id="2" name="スライド番号プレースホルダー 1">
            <a:extLst>
              <a:ext uri="{FF2B5EF4-FFF2-40B4-BE49-F238E27FC236}">
                <a16:creationId xmlns:a16="http://schemas.microsoft.com/office/drawing/2014/main" id="{28E58D14-76D5-9481-AED4-3B37D85C4FB0}"/>
              </a:ext>
            </a:extLst>
          </p:cNvPr>
          <p:cNvSpPr>
            <a:spLocks noGrp="1"/>
          </p:cNvSpPr>
          <p:nvPr>
            <p:ph type="sldNum" sz="quarter" idx="2"/>
          </p:nvPr>
        </p:nvSpPr>
        <p:spPr/>
        <p:txBody>
          <a:bodyPr/>
          <a:lstStyle/>
          <a:p>
            <a:fld id="{86CB4B4D-7CA3-9044-876B-883B54F8677D}" type="slidenum">
              <a:rPr lang="en-US" altLang="ja-JP" smtClean="0"/>
              <a:t>10</a:t>
            </a:fld>
            <a:endParaRPr lang="ja-JP" altLang="en-US"/>
          </a:p>
        </p:txBody>
      </p:sp>
    </p:spTree>
    <p:extLst>
      <p:ext uri="{BB962C8B-B14F-4D97-AF65-F5344CB8AC3E}">
        <p14:creationId xmlns:p14="http://schemas.microsoft.com/office/powerpoint/2010/main" val="227827537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Q. 一番大事なことは？→脳と心と体と食と魂のつながりでできている：自律調整"/>
          <p:cNvSpPr txBox="1"/>
          <p:nvPr/>
        </p:nvSpPr>
        <p:spPr>
          <a:xfrm>
            <a:off x="1717180" y="1272070"/>
            <a:ext cx="21401587" cy="7696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pPr>
            <a:r>
              <a:rPr dirty="0"/>
              <a:t>    </a:t>
            </a:r>
            <a:r>
              <a:rPr dirty="0">
                <a:solidFill>
                  <a:schemeClr val="accent5"/>
                </a:solidFill>
              </a:rPr>
              <a:t>Q. </a:t>
            </a:r>
            <a:r>
              <a:rPr dirty="0" err="1"/>
              <a:t>一番大事なことは</a:t>
            </a:r>
            <a:r>
              <a:rPr dirty="0"/>
              <a:t>？→</a:t>
            </a:r>
            <a:r>
              <a:rPr dirty="0" err="1"/>
              <a:t>脳と心と体と食と魂のつながりでできている：自律調整</a:t>
            </a:r>
            <a:endParaRPr dirty="0"/>
          </a:p>
        </p:txBody>
      </p:sp>
      <p:sp>
        <p:nvSpPr>
          <p:cNvPr id="2" name="スライド番号プレースホルダー 1">
            <a:extLst>
              <a:ext uri="{FF2B5EF4-FFF2-40B4-BE49-F238E27FC236}">
                <a16:creationId xmlns:a16="http://schemas.microsoft.com/office/drawing/2014/main" id="{EF0ADDAC-D309-2933-52BD-1294752F7B74}"/>
              </a:ext>
            </a:extLst>
          </p:cNvPr>
          <p:cNvSpPr>
            <a:spLocks noGrp="1"/>
          </p:cNvSpPr>
          <p:nvPr>
            <p:ph type="sldNum" sz="quarter" idx="2"/>
          </p:nvPr>
        </p:nvSpPr>
        <p:spPr/>
        <p:txBody>
          <a:bodyPr/>
          <a:lstStyle/>
          <a:p>
            <a:fld id="{86CB4B4D-7CA3-9044-876B-883B54F8677D}" type="slidenum">
              <a:rPr lang="en-US" altLang="ja-JP" smtClean="0"/>
              <a:t>11</a:t>
            </a:fld>
            <a:endParaRPr lang="ja-JP" altLang="en-US"/>
          </a:p>
        </p:txBody>
      </p:sp>
    </p:spTree>
    <p:extLst>
      <p:ext uri="{BB962C8B-B14F-4D97-AF65-F5344CB8AC3E}">
        <p14:creationId xmlns:p14="http://schemas.microsoft.com/office/powerpoint/2010/main" val="17460138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Q. 慢性疲労症候群になるそもそもの仕組みをもう一度教えてください。脳の免疫、ミクログリアの活性化、脳の慢性炎症と言葉だけはわかる気がするのですが、なぜ免疫が反応するのでしょうか？そこから脳の慢性炎症になる仕組みは？"/>
          <p:cNvSpPr txBox="1"/>
          <p:nvPr/>
        </p:nvSpPr>
        <p:spPr>
          <a:xfrm>
            <a:off x="1402270" y="1154407"/>
            <a:ext cx="21285189" cy="19492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pPr>
            <a:r>
              <a:rPr dirty="0">
                <a:solidFill>
                  <a:schemeClr val="accent5"/>
                </a:solidFill>
              </a:rPr>
              <a:t>Q.　</a:t>
            </a:r>
            <a:r>
              <a:rPr dirty="0"/>
              <a:t>慢性疲労症候群になるそもそもの仕組みをもう一度教えてください。脳の免疫、ミクログリアの活性化、脳の慢性炎症と言葉だけはわかる気がするのですが、なぜ免疫が反応するのでしょうか？そこから脳の慢性炎症になる仕組みは？</a:t>
            </a:r>
          </a:p>
        </p:txBody>
      </p:sp>
      <p:sp>
        <p:nvSpPr>
          <p:cNvPr id="4" name="Q. 慢性疲労症候群になるそもそもの仕組みをもう一度教えてください。脳の免疫、ミクログリアの活性化、脳の慢性炎症と言葉だけはわかる気がするのですが、なぜ免疫が反応するのでしょうか？そこから脳の慢性炎症になる仕組みは？">
            <a:extLst>
              <a:ext uri="{FF2B5EF4-FFF2-40B4-BE49-F238E27FC236}">
                <a16:creationId xmlns:a16="http://schemas.microsoft.com/office/drawing/2014/main" id="{2351540A-9E07-DD5D-770A-F8CB1039628C}"/>
              </a:ext>
            </a:extLst>
          </p:cNvPr>
          <p:cNvSpPr txBox="1"/>
          <p:nvPr/>
        </p:nvSpPr>
        <p:spPr>
          <a:xfrm>
            <a:off x="1326069" y="4912955"/>
            <a:ext cx="21285189"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000"/>
            </a:pPr>
            <a:endParaRPr dirty="0"/>
          </a:p>
          <a:p>
            <a:pPr algn="l">
              <a:defRPr sz="4000"/>
            </a:pPr>
            <a:r>
              <a:rPr dirty="0"/>
              <a:t> </a:t>
            </a:r>
            <a:r>
              <a:rPr lang="en-US" altLang="ja-JP" dirty="0">
                <a:solidFill>
                  <a:schemeClr val="accent5"/>
                </a:solidFill>
              </a:rPr>
              <a:t>A</a:t>
            </a:r>
            <a:r>
              <a:rPr dirty="0">
                <a:solidFill>
                  <a:schemeClr val="accent5"/>
                </a:solidFill>
              </a:rPr>
              <a:t>.　</a:t>
            </a:r>
            <a:endParaRPr dirty="0"/>
          </a:p>
        </p:txBody>
      </p:sp>
      <p:sp>
        <p:nvSpPr>
          <p:cNvPr id="2" name="スライド番号プレースホルダー 1">
            <a:extLst>
              <a:ext uri="{FF2B5EF4-FFF2-40B4-BE49-F238E27FC236}">
                <a16:creationId xmlns:a16="http://schemas.microsoft.com/office/drawing/2014/main" id="{167E1CA4-3C38-3EFC-B59C-597DEA70B02E}"/>
              </a:ext>
            </a:extLst>
          </p:cNvPr>
          <p:cNvSpPr>
            <a:spLocks noGrp="1"/>
          </p:cNvSpPr>
          <p:nvPr>
            <p:ph type="sldNum" sz="quarter" idx="2"/>
          </p:nvPr>
        </p:nvSpPr>
        <p:spPr/>
        <p:txBody>
          <a:bodyPr/>
          <a:lstStyle/>
          <a:p>
            <a:fld id="{86CB4B4D-7CA3-9044-876B-883B54F8677D}" type="slidenum">
              <a:rPr lang="en-US" altLang="ja-JP" smtClean="0"/>
              <a:t>2</a:t>
            </a:fld>
            <a:endParaRPr lang="ja-JP" altLang="en-US"/>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Q. 慢性疲労症候群になるそもそもの仕組みをもう一度教えてください。脳の免疫、ミクログリアの活性化、脳の慢性炎症と言葉だけはわかる気がするのですが、なぜ免疫が反応するのでしょうか？そこから脳の慢性炎症になる仕組みは？"/>
          <p:cNvSpPr txBox="1"/>
          <p:nvPr/>
        </p:nvSpPr>
        <p:spPr>
          <a:xfrm>
            <a:off x="1380498" y="5021810"/>
            <a:ext cx="21285189"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000"/>
            </a:pPr>
            <a:endParaRPr dirty="0"/>
          </a:p>
          <a:p>
            <a:pPr algn="l">
              <a:defRPr sz="4000"/>
            </a:pPr>
            <a:r>
              <a:rPr dirty="0"/>
              <a:t> </a:t>
            </a:r>
            <a:r>
              <a:rPr lang="en-US" altLang="ja-JP" dirty="0">
                <a:solidFill>
                  <a:schemeClr val="accent5"/>
                </a:solidFill>
              </a:rPr>
              <a:t>A</a:t>
            </a:r>
            <a:r>
              <a:rPr dirty="0">
                <a:solidFill>
                  <a:schemeClr val="accent5"/>
                </a:solidFill>
              </a:rPr>
              <a:t>.　</a:t>
            </a:r>
            <a:endParaRPr dirty="0"/>
          </a:p>
        </p:txBody>
      </p:sp>
      <p:sp>
        <p:nvSpPr>
          <p:cNvPr id="155" name="Q. お腹が痛くなる仕組み（流れ）はつまりどういうことなんですか？なぜお腹が痛くなるのか、脳との関係は？ （急性反応→慢性の痛みになるのはどういう流れ？）（機能性障害）（炎症が細菌ではない）（未病は大丈夫ではない）（ストレスは外部環境ストレスだけとは限らない。内部環境ストレスが影響しているのかも。内部環境ストレスって？）"/>
          <p:cNvSpPr txBox="1"/>
          <p:nvPr/>
        </p:nvSpPr>
        <p:spPr>
          <a:xfrm>
            <a:off x="1380498" y="1310228"/>
            <a:ext cx="21285190" cy="30556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pPr>
            <a:r>
              <a:rPr dirty="0">
                <a:solidFill>
                  <a:schemeClr val="accent5"/>
                </a:solidFill>
              </a:rPr>
              <a:t>Q.　</a:t>
            </a:r>
            <a:r>
              <a:rPr dirty="0" err="1"/>
              <a:t>お腹が痛くなる仕組み（流れ）はつまりどういうことなんですか？なぜお腹が痛くなるのか、脳との関係は</a:t>
            </a:r>
            <a:r>
              <a:rPr dirty="0"/>
              <a:t>？　（</a:t>
            </a:r>
            <a:r>
              <a:rPr dirty="0" err="1"/>
              <a:t>急性反応→慢性の痛みになるのはどういう流れ</a:t>
            </a:r>
            <a:r>
              <a:rPr dirty="0"/>
              <a:t>？）（</a:t>
            </a:r>
            <a:r>
              <a:rPr dirty="0" err="1"/>
              <a:t>機能性障害</a:t>
            </a:r>
            <a:r>
              <a:rPr dirty="0"/>
              <a:t>）（</a:t>
            </a:r>
            <a:r>
              <a:rPr dirty="0" err="1"/>
              <a:t>炎症が細菌ではない</a:t>
            </a:r>
            <a:r>
              <a:rPr dirty="0"/>
              <a:t>）（</a:t>
            </a:r>
            <a:r>
              <a:rPr dirty="0" err="1"/>
              <a:t>未病は大丈夫ではない</a:t>
            </a:r>
            <a:r>
              <a:rPr dirty="0"/>
              <a:t>）（</a:t>
            </a:r>
            <a:r>
              <a:rPr dirty="0" err="1"/>
              <a:t>ストレスは外部環境ストレスだけとは限らない。内部環境ストレスが影響しているのかも。内部環境ストレスって</a:t>
            </a:r>
            <a:r>
              <a:rPr dirty="0"/>
              <a:t>？）</a:t>
            </a:r>
          </a:p>
        </p:txBody>
      </p:sp>
      <p:sp>
        <p:nvSpPr>
          <p:cNvPr id="2" name="スライド番号プレースホルダー 1">
            <a:extLst>
              <a:ext uri="{FF2B5EF4-FFF2-40B4-BE49-F238E27FC236}">
                <a16:creationId xmlns:a16="http://schemas.microsoft.com/office/drawing/2014/main" id="{028FE3F4-75D0-6409-E58F-B7A0E27D3838}"/>
              </a:ext>
            </a:extLst>
          </p:cNvPr>
          <p:cNvSpPr>
            <a:spLocks noGrp="1"/>
          </p:cNvSpPr>
          <p:nvPr>
            <p:ph type="sldNum" sz="quarter" idx="2"/>
          </p:nvPr>
        </p:nvSpPr>
        <p:spPr/>
        <p:txBody>
          <a:bodyPr/>
          <a:lstStyle/>
          <a:p>
            <a:fld id="{86CB4B4D-7CA3-9044-876B-883B54F8677D}" type="slidenum">
              <a:rPr lang="en-US" altLang="ja-JP" smtClean="0"/>
              <a:t>3</a:t>
            </a:fld>
            <a:endParaRPr lang="ja-JP" altLang="en-US"/>
          </a:p>
        </p:txBody>
      </p:sp>
    </p:spTree>
    <p:extLst>
      <p:ext uri="{BB962C8B-B14F-4D97-AF65-F5344CB8AC3E}">
        <p14:creationId xmlns:p14="http://schemas.microsoft.com/office/powerpoint/2010/main" val="150751305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Q.現在中1の長女が小5時に人間関係（いじめ）が原因で学校に行けなくなり、今も離人感（解離性障害）と急性ストレス障害のため、普通の生活をするのが難しいです。本人は今は被害者意識がないと言いますが、回復にどれだけ時間がかかるか読めません。高校の週1通学コースを目指しています。回復して通えるといいなと思います。本人はサプリもグラウンディングなどのワークも拒絶します。何かできることはあるでしょうか？"/>
          <p:cNvSpPr txBox="1"/>
          <p:nvPr/>
        </p:nvSpPr>
        <p:spPr>
          <a:xfrm>
            <a:off x="1380498" y="1401287"/>
            <a:ext cx="21285188" cy="46507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000"/>
            </a:pPr>
            <a:endParaRPr/>
          </a:p>
          <a:p>
            <a:pPr algn="l">
              <a:defRPr sz="4000"/>
            </a:pPr>
            <a:r>
              <a:t> </a:t>
            </a:r>
            <a:r>
              <a:rPr>
                <a:solidFill>
                  <a:schemeClr val="accent5"/>
                </a:solidFill>
              </a:rPr>
              <a:t>Q.</a:t>
            </a:r>
            <a:r>
              <a:t>現在中1の長女が小5時に人間関係（いじめ）が原因で学校に行けなくなり、今も離人感（解離性障害）と急性ストレス障害のため、普通の生活をするのが難しいです。本人は今は被害者意識がないと言いますが、回復にどれだけ時間がかかるか読めません。高校の週1通学コースを目指しています。回復して通えるといいなと思います。本人はサプリもグラウンディングなどのワークも拒絶します。何かできることはあるでしょうか？</a:t>
            </a:r>
          </a:p>
        </p:txBody>
      </p:sp>
      <p:sp>
        <p:nvSpPr>
          <p:cNvPr id="158" name="Q.学生相談室でカウンセラーをしています。…"/>
          <p:cNvSpPr txBox="1"/>
          <p:nvPr/>
        </p:nvSpPr>
        <p:spPr>
          <a:xfrm>
            <a:off x="1380498" y="9583059"/>
            <a:ext cx="21285190"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pPr>
            <a:r>
              <a:rPr lang="en-US" altLang="ja-JP" dirty="0">
                <a:solidFill>
                  <a:schemeClr val="accent5"/>
                </a:solidFill>
              </a:rPr>
              <a:t>A</a:t>
            </a:r>
            <a:r>
              <a:rPr dirty="0">
                <a:solidFill>
                  <a:schemeClr val="accent5"/>
                </a:solidFill>
              </a:rPr>
              <a:t>.</a:t>
            </a:r>
            <a:endParaRPr dirty="0"/>
          </a:p>
        </p:txBody>
      </p:sp>
      <p:sp>
        <p:nvSpPr>
          <p:cNvPr id="2" name="スライド番号プレースホルダー 1">
            <a:extLst>
              <a:ext uri="{FF2B5EF4-FFF2-40B4-BE49-F238E27FC236}">
                <a16:creationId xmlns:a16="http://schemas.microsoft.com/office/drawing/2014/main" id="{39A5E365-E29A-BA23-CB1C-327270760496}"/>
              </a:ext>
            </a:extLst>
          </p:cNvPr>
          <p:cNvSpPr>
            <a:spLocks noGrp="1"/>
          </p:cNvSpPr>
          <p:nvPr>
            <p:ph type="sldNum" sz="quarter" idx="2"/>
          </p:nvPr>
        </p:nvSpPr>
        <p:spPr/>
        <p:txBody>
          <a:bodyPr/>
          <a:lstStyle/>
          <a:p>
            <a:fld id="{86CB4B4D-7CA3-9044-876B-883B54F8677D}" type="slidenum">
              <a:rPr lang="en-US" altLang="ja-JP" smtClean="0"/>
              <a:t>4</a:t>
            </a:fld>
            <a:endParaRPr lang="ja-JP" altLang="en-US"/>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Q.現在中1の長女が小5時に人間関係（いじめ）が原因で学校に行けなくなり、今も離人感（解離性障害）と急性ストレス障害のため、普通の生活をするのが難しいです。本人は今は被害者意識がないと言いますが、回復にどれだけ時間がかかるか読めません。高校の週1通学コースを目指しています。回復して通えるといいなと思います。本人はサプリもグラウンディングなどのワークも拒絶します。何かできることはあるでしょうか？"/>
          <p:cNvSpPr txBox="1"/>
          <p:nvPr/>
        </p:nvSpPr>
        <p:spPr>
          <a:xfrm>
            <a:off x="1380498" y="5998948"/>
            <a:ext cx="21285188"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000"/>
            </a:pPr>
            <a:endParaRPr dirty="0"/>
          </a:p>
          <a:p>
            <a:pPr algn="l">
              <a:defRPr sz="4000"/>
            </a:pPr>
            <a:r>
              <a:rPr dirty="0"/>
              <a:t> </a:t>
            </a:r>
            <a:r>
              <a:rPr lang="en-US" altLang="ja-JP" dirty="0">
                <a:solidFill>
                  <a:schemeClr val="accent5"/>
                </a:solidFill>
              </a:rPr>
              <a:t>A</a:t>
            </a:r>
            <a:r>
              <a:rPr dirty="0">
                <a:solidFill>
                  <a:schemeClr val="accent5"/>
                </a:solidFill>
              </a:rPr>
              <a:t>.</a:t>
            </a:r>
            <a:endParaRPr dirty="0"/>
          </a:p>
        </p:txBody>
      </p:sp>
      <p:sp>
        <p:nvSpPr>
          <p:cNvPr id="158" name="Q.学生相談室でカウンセラーをしています。…"/>
          <p:cNvSpPr txBox="1"/>
          <p:nvPr/>
        </p:nvSpPr>
        <p:spPr>
          <a:xfrm>
            <a:off x="1380498" y="837871"/>
            <a:ext cx="21285190" cy="45796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pPr>
            <a:r>
              <a:rPr dirty="0" err="1">
                <a:solidFill>
                  <a:schemeClr val="accent5"/>
                </a:solidFill>
              </a:rPr>
              <a:t>Q.</a:t>
            </a:r>
            <a:r>
              <a:rPr dirty="0" err="1"/>
              <a:t>学生相談室でカウンセラーをしています</a:t>
            </a:r>
            <a:r>
              <a:rPr dirty="0"/>
              <a:t>。</a:t>
            </a:r>
          </a:p>
          <a:p>
            <a:pPr algn="l">
              <a:defRPr sz="4000"/>
            </a:pPr>
            <a:r>
              <a:rPr dirty="0"/>
              <a:t>起立性調節障害の大学生の相談がちらほらあります。大学は環境調整が難しく、配慮をお願いするものの基本的には本人が大学の環境に合わせる形になります。最初は頑張って出席できても途中から出席できなくなる学生も多いです。学生支援にあたってヒントになるものがあれば教えていただきたいです。また、大学教員にどのように伝えると理解が深まるのか教えていただけるとありがたいです。</a:t>
            </a:r>
          </a:p>
        </p:txBody>
      </p:sp>
      <p:sp>
        <p:nvSpPr>
          <p:cNvPr id="2" name="スライド番号プレースホルダー 1">
            <a:extLst>
              <a:ext uri="{FF2B5EF4-FFF2-40B4-BE49-F238E27FC236}">
                <a16:creationId xmlns:a16="http://schemas.microsoft.com/office/drawing/2014/main" id="{C8CA4BB0-876C-98F9-CDCF-48B6A475C220}"/>
              </a:ext>
            </a:extLst>
          </p:cNvPr>
          <p:cNvSpPr>
            <a:spLocks noGrp="1"/>
          </p:cNvSpPr>
          <p:nvPr>
            <p:ph type="sldNum" sz="quarter" idx="2"/>
          </p:nvPr>
        </p:nvSpPr>
        <p:spPr/>
        <p:txBody>
          <a:bodyPr/>
          <a:lstStyle/>
          <a:p>
            <a:fld id="{86CB4B4D-7CA3-9044-876B-883B54F8677D}" type="slidenum">
              <a:rPr lang="en-US" altLang="ja-JP" smtClean="0"/>
              <a:t>5</a:t>
            </a:fld>
            <a:endParaRPr lang="ja-JP" altLang="en-US"/>
          </a:p>
        </p:txBody>
      </p:sp>
    </p:spTree>
    <p:extLst>
      <p:ext uri="{BB962C8B-B14F-4D97-AF65-F5344CB8AC3E}">
        <p14:creationId xmlns:p14="http://schemas.microsoft.com/office/powerpoint/2010/main" val="343501373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Q. 興奮を抑制しにくく、ストレッサーに干渉されやすい特徴を持つ人たちにとって、溜まったストレスを出力する事が肝心と言う説明を脳のメカニズムと隣り合わせに聞くことができより深く納得しました。…"/>
          <p:cNvSpPr txBox="1"/>
          <p:nvPr/>
        </p:nvSpPr>
        <p:spPr>
          <a:xfrm>
            <a:off x="1398803" y="753161"/>
            <a:ext cx="20867938" cy="66274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endParaRPr dirty="0"/>
          </a:p>
          <a:p>
            <a:pPr algn="l"/>
            <a:r>
              <a:rPr dirty="0">
                <a:solidFill>
                  <a:schemeClr val="accent5"/>
                </a:solidFill>
              </a:rPr>
              <a:t> </a:t>
            </a:r>
            <a:r>
              <a:rPr sz="4000" dirty="0">
                <a:solidFill>
                  <a:schemeClr val="accent5"/>
                </a:solidFill>
              </a:rPr>
              <a:t>Q. </a:t>
            </a:r>
            <a:r>
              <a:rPr sz="4000" dirty="0" err="1"/>
              <a:t>興奮を抑制しにくく、ストレッサーに干渉されやすい特徴を持つ人たちにとって</a:t>
            </a:r>
            <a:r>
              <a:rPr sz="4000" dirty="0"/>
              <a:t>、</a:t>
            </a:r>
            <a:r>
              <a:rPr lang="ja-JP" altLang="en-US" sz="4000" dirty="0"/>
              <a:t>「</a:t>
            </a:r>
            <a:r>
              <a:rPr sz="4000" dirty="0" err="1"/>
              <a:t>溜まったストレスを出力する事が肝心</a:t>
            </a:r>
            <a:r>
              <a:rPr lang="ja-JP" altLang="en-US" sz="4000"/>
              <a:t>」</a:t>
            </a:r>
            <a:r>
              <a:rPr sz="4000"/>
              <a:t>と言う説明を脳のメカニズムと隣り合わせに聞くことができより深く納得しました</a:t>
            </a:r>
            <a:r>
              <a:rPr sz="4000" dirty="0"/>
              <a:t>。</a:t>
            </a:r>
          </a:p>
          <a:p>
            <a:pPr algn="l">
              <a:defRPr sz="4000"/>
            </a:pPr>
            <a:r>
              <a:rPr dirty="0"/>
              <a:t>人一倍繊細で傷つきやすい特徴のため不登校になり、下痢めまい頭痛幻聴など身体症状にまで悩まされ、行きたいのに行けない状況を抜け出せないケースも少なくないと考えます。</a:t>
            </a:r>
          </a:p>
          <a:p>
            <a:pPr algn="l">
              <a:defRPr sz="4000"/>
            </a:pPr>
            <a:r>
              <a:rPr dirty="0"/>
              <a:t>気力も体力も底をついてしまったり、元々登下校も親の送迎がないと成り立たないような運動に不向きな人たちにとって、溜まったストレスの出力として運動系以外、小さなエネルギーでも取り組むことが可能で効果的な方法を紹介していただけたら嬉しく思います。</a:t>
            </a:r>
          </a:p>
          <a:p>
            <a:pPr algn="l">
              <a:defRPr sz="4000"/>
            </a:pPr>
            <a:r>
              <a:rPr dirty="0" err="1"/>
              <a:t>先生の本を読めば解決する質問だったら、この質問は無かったことでお願いします</a:t>
            </a:r>
            <a:r>
              <a:rPr dirty="0"/>
              <a:t>。</a:t>
            </a:r>
            <a:r>
              <a:rPr dirty="0">
                <a:solidFill>
                  <a:schemeClr val="accent5"/>
                </a:solidFill>
              </a:rPr>
              <a:t> </a:t>
            </a:r>
            <a:endParaRPr dirty="0"/>
          </a:p>
        </p:txBody>
      </p:sp>
      <p:sp>
        <p:nvSpPr>
          <p:cNvPr id="4" name="Q.現在中1の長女が小5時に人間関係（いじめ）が原因で学校に行けなくなり、今も離人感（解離性障害）と急性ストレス障害のため、普通の生活をするのが難しいです。本人は今は被害者意識がないと言いますが、回復にどれだけ時間がかかるか読めません。高校の週1通学コースを目指しています。回復して通えるといいなと思います。本人はサプリもグラウンディングなどのワークも拒絶します。何かできることはあるでしょうか？">
            <a:extLst>
              <a:ext uri="{FF2B5EF4-FFF2-40B4-BE49-F238E27FC236}">
                <a16:creationId xmlns:a16="http://schemas.microsoft.com/office/drawing/2014/main" id="{58EFDBEC-E745-0F15-6A14-754A4D5DE24B}"/>
              </a:ext>
            </a:extLst>
          </p:cNvPr>
          <p:cNvSpPr txBox="1"/>
          <p:nvPr/>
        </p:nvSpPr>
        <p:spPr>
          <a:xfrm>
            <a:off x="1380498" y="9438831"/>
            <a:ext cx="21285188"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000"/>
            </a:pPr>
            <a:endParaRPr dirty="0"/>
          </a:p>
          <a:p>
            <a:pPr algn="l">
              <a:defRPr sz="4000"/>
            </a:pPr>
            <a:r>
              <a:rPr dirty="0"/>
              <a:t> </a:t>
            </a:r>
            <a:r>
              <a:rPr lang="en-US" altLang="ja-JP" dirty="0">
                <a:solidFill>
                  <a:schemeClr val="accent5"/>
                </a:solidFill>
              </a:rPr>
              <a:t>A</a:t>
            </a:r>
            <a:r>
              <a:rPr dirty="0">
                <a:solidFill>
                  <a:schemeClr val="accent5"/>
                </a:solidFill>
              </a:rPr>
              <a:t>.</a:t>
            </a:r>
            <a:endParaRPr dirty="0"/>
          </a:p>
        </p:txBody>
      </p:sp>
      <p:sp>
        <p:nvSpPr>
          <p:cNvPr id="2" name="スライド番号プレースホルダー 1">
            <a:extLst>
              <a:ext uri="{FF2B5EF4-FFF2-40B4-BE49-F238E27FC236}">
                <a16:creationId xmlns:a16="http://schemas.microsoft.com/office/drawing/2014/main" id="{DB20130D-E82C-46DC-AA3B-C2F527BD9AEB}"/>
              </a:ext>
            </a:extLst>
          </p:cNvPr>
          <p:cNvSpPr>
            <a:spLocks noGrp="1"/>
          </p:cNvSpPr>
          <p:nvPr>
            <p:ph type="sldNum" sz="quarter" idx="2"/>
          </p:nvPr>
        </p:nvSpPr>
        <p:spPr/>
        <p:txBody>
          <a:bodyPr/>
          <a:lstStyle/>
          <a:p>
            <a:fld id="{86CB4B4D-7CA3-9044-876B-883B54F8677D}" type="slidenum">
              <a:rPr lang="en-US" altLang="ja-JP" smtClean="0"/>
              <a:t>6</a:t>
            </a:fld>
            <a:endParaRPr lang="ja-JP" altLang="en-US"/>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Q. 興奮を抑制しにくく、ストレッサーに干渉されやすい特徴を持つ人たちにとって、溜まったストレスを出力する事が肝心と言う説明を脳のメカニズムと隣り合わせに聞くことができより深く納得しました。…"/>
          <p:cNvSpPr txBox="1"/>
          <p:nvPr/>
        </p:nvSpPr>
        <p:spPr>
          <a:xfrm>
            <a:off x="1758031" y="602177"/>
            <a:ext cx="20867938" cy="4534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endParaRPr dirty="0"/>
          </a:p>
          <a:p>
            <a:pPr algn="l"/>
            <a:r>
              <a:rPr dirty="0">
                <a:solidFill>
                  <a:schemeClr val="accent5"/>
                </a:solidFill>
              </a:rPr>
              <a:t> </a:t>
            </a:r>
            <a:endParaRPr lang="ja-JP" altLang="en-US" dirty="0"/>
          </a:p>
          <a:p>
            <a:pPr algn="l">
              <a:defRPr sz="4000">
                <a:solidFill>
                  <a:schemeClr val="accent5"/>
                </a:solidFill>
              </a:defRPr>
            </a:pPr>
            <a:endParaRPr lang="ja-JP" altLang="en-US" dirty="0"/>
          </a:p>
          <a:p>
            <a:pPr algn="l">
              <a:defRPr sz="4000"/>
            </a:pPr>
            <a:r>
              <a:rPr lang="en-US" altLang="ja-JP" dirty="0">
                <a:solidFill>
                  <a:schemeClr val="accent5"/>
                </a:solidFill>
              </a:rPr>
              <a:t>Q. </a:t>
            </a:r>
            <a:r>
              <a:rPr lang="ja-JP" altLang="en-US" dirty="0"/>
              <a:t>不登校のお子さんの中に特に大きな悩みはないのに、朝動くのがしんどいという子がいます。</a:t>
            </a:r>
          </a:p>
          <a:p>
            <a:pPr algn="l">
              <a:defRPr sz="4000"/>
            </a:pPr>
            <a:r>
              <a:rPr dirty="0"/>
              <a:t>　おそらく過剰適応でエネルギーを使ってしまっていると思うのですが、そのことを親御さんが知らずに学校に行くのを促している場合、心理士からその親御さんにどのように説明したらよいか教えていただければ嬉しいです。どうぞよろしくお願いします</a:t>
            </a:r>
          </a:p>
        </p:txBody>
      </p:sp>
      <p:sp>
        <p:nvSpPr>
          <p:cNvPr id="3" name="Q.現在中1の長女が小5時に人間関係（いじめ）が原因で学校に行けなくなり、今も離人感（解離性障害）と急性ストレス障害のため、普通の生活をするのが難しいです。本人は今は被害者意識がないと言いますが、回復にどれだけ時間がかかるか読めません。高校の週1通学コースを目指しています。回復して通えるといいなと思います。本人はサプリもグラウンディングなどのワークも拒絶します。何かできることはあるでしょうか？">
            <a:extLst>
              <a:ext uri="{FF2B5EF4-FFF2-40B4-BE49-F238E27FC236}">
                <a16:creationId xmlns:a16="http://schemas.microsoft.com/office/drawing/2014/main" id="{63030348-6790-8973-CEB0-FE429E54DF5A}"/>
              </a:ext>
            </a:extLst>
          </p:cNvPr>
          <p:cNvSpPr txBox="1"/>
          <p:nvPr/>
        </p:nvSpPr>
        <p:spPr>
          <a:xfrm>
            <a:off x="1380498" y="6608549"/>
            <a:ext cx="21285188"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000"/>
            </a:pPr>
            <a:endParaRPr dirty="0"/>
          </a:p>
          <a:p>
            <a:pPr algn="l">
              <a:defRPr sz="4000"/>
            </a:pPr>
            <a:r>
              <a:rPr dirty="0"/>
              <a:t> </a:t>
            </a:r>
            <a:r>
              <a:rPr lang="en-US" altLang="ja-JP" dirty="0">
                <a:solidFill>
                  <a:schemeClr val="accent5"/>
                </a:solidFill>
              </a:rPr>
              <a:t>A</a:t>
            </a:r>
            <a:r>
              <a:rPr dirty="0">
                <a:solidFill>
                  <a:schemeClr val="accent5"/>
                </a:solidFill>
              </a:rPr>
              <a:t>.</a:t>
            </a:r>
            <a:endParaRPr dirty="0"/>
          </a:p>
        </p:txBody>
      </p:sp>
      <p:sp>
        <p:nvSpPr>
          <p:cNvPr id="2" name="スライド番号プレースホルダー 1">
            <a:extLst>
              <a:ext uri="{FF2B5EF4-FFF2-40B4-BE49-F238E27FC236}">
                <a16:creationId xmlns:a16="http://schemas.microsoft.com/office/drawing/2014/main" id="{C40F0A23-4972-0A5C-B3D5-9780E7358FA1}"/>
              </a:ext>
            </a:extLst>
          </p:cNvPr>
          <p:cNvSpPr>
            <a:spLocks noGrp="1"/>
          </p:cNvSpPr>
          <p:nvPr>
            <p:ph type="sldNum" sz="quarter" idx="2"/>
          </p:nvPr>
        </p:nvSpPr>
        <p:spPr/>
        <p:txBody>
          <a:bodyPr/>
          <a:lstStyle/>
          <a:p>
            <a:fld id="{86CB4B4D-7CA3-9044-876B-883B54F8677D}" type="slidenum">
              <a:rPr lang="en-US" altLang="ja-JP" smtClean="0"/>
              <a:t>7</a:t>
            </a:fld>
            <a:endParaRPr lang="ja-JP" altLang="en-US"/>
          </a:p>
        </p:txBody>
      </p:sp>
    </p:spTree>
    <p:extLst>
      <p:ext uri="{BB962C8B-B14F-4D97-AF65-F5344CB8AC3E}">
        <p14:creationId xmlns:p14="http://schemas.microsoft.com/office/powerpoint/2010/main" val="47595481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Q. 私はスマホやゲーム、PC等から離れる必要があると思っているのですが、依存の課題がありそうで、実践が難しいと感じています。先生の豊富なご経験や知見から、上記デバイスから離れる、またはそれに興じる、費やす時間を削減する良い方法があったら教えてほしいです。それとも、そういう必要がなく健康でいられるものなのでしょうか？"/>
          <p:cNvSpPr txBox="1"/>
          <p:nvPr/>
        </p:nvSpPr>
        <p:spPr>
          <a:xfrm>
            <a:off x="2051261" y="1811281"/>
            <a:ext cx="21401586" cy="30556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pPr>
            <a:r>
              <a:rPr>
                <a:solidFill>
                  <a:schemeClr val="accent5"/>
                </a:solidFill>
              </a:rPr>
              <a:t>Q. </a:t>
            </a:r>
            <a:r>
              <a:t>私はスマホやゲーム、PC等から離れる必要があると思っているのですが、依存の課題がありそうで、実践が難しいと感じています。先生の豊富なご経験や知見から、上記デバイスから離れる、またはそれに興じる、費やす時間を削減する良い方法があったら教えてほしいです。それとも、そういう必要がなく健康でいられるものなのでしょうか？</a:t>
            </a:r>
          </a:p>
        </p:txBody>
      </p:sp>
      <p:sp>
        <p:nvSpPr>
          <p:cNvPr id="2" name="スライド番号プレースホルダー 1">
            <a:extLst>
              <a:ext uri="{FF2B5EF4-FFF2-40B4-BE49-F238E27FC236}">
                <a16:creationId xmlns:a16="http://schemas.microsoft.com/office/drawing/2014/main" id="{2D64EC1A-7265-486E-459E-28625AB4AB5F}"/>
              </a:ext>
            </a:extLst>
          </p:cNvPr>
          <p:cNvSpPr>
            <a:spLocks noGrp="1"/>
          </p:cNvSpPr>
          <p:nvPr>
            <p:ph type="sldNum" sz="quarter" idx="2"/>
          </p:nvPr>
        </p:nvSpPr>
        <p:spPr/>
        <p:txBody>
          <a:bodyPr/>
          <a:lstStyle/>
          <a:p>
            <a:fld id="{86CB4B4D-7CA3-9044-876B-883B54F8677D}" type="slidenum">
              <a:rPr lang="en-US" altLang="ja-JP" smtClean="0"/>
              <a:t>8</a:t>
            </a:fld>
            <a:endParaRPr lang="ja-JP" alt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Q. HSCは、不登校になりやすいと言われますが、データとして、示されているものはありますか？教えて下さい。"/>
          <p:cNvSpPr txBox="1"/>
          <p:nvPr/>
        </p:nvSpPr>
        <p:spPr>
          <a:xfrm>
            <a:off x="2019172" y="1299574"/>
            <a:ext cx="20013904" cy="31267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pPr>
            <a:endParaRPr dirty="0"/>
          </a:p>
          <a:p>
            <a:pPr algn="l">
              <a:defRPr sz="4000"/>
            </a:pPr>
            <a:r>
              <a:rPr dirty="0"/>
              <a:t> </a:t>
            </a:r>
            <a:r>
              <a:rPr dirty="0">
                <a:solidFill>
                  <a:schemeClr val="accent5"/>
                </a:solidFill>
              </a:rPr>
              <a:t>Q. </a:t>
            </a:r>
            <a:r>
              <a:rPr dirty="0" err="1"/>
              <a:t>HSCは、不登校になりやすいと言われますが、データとして、示されているものはありますか？教えて下さい</a:t>
            </a:r>
            <a:r>
              <a:rPr dirty="0"/>
              <a:t>。</a:t>
            </a:r>
          </a:p>
        </p:txBody>
      </p:sp>
      <p:sp>
        <p:nvSpPr>
          <p:cNvPr id="2" name="スライド番号プレースホルダー 1">
            <a:extLst>
              <a:ext uri="{FF2B5EF4-FFF2-40B4-BE49-F238E27FC236}">
                <a16:creationId xmlns:a16="http://schemas.microsoft.com/office/drawing/2014/main" id="{7796D6C8-9135-CB7F-0C01-EF8B05575397}"/>
              </a:ext>
            </a:extLst>
          </p:cNvPr>
          <p:cNvSpPr>
            <a:spLocks noGrp="1"/>
          </p:cNvSpPr>
          <p:nvPr>
            <p:ph type="sldNum" sz="quarter" idx="2"/>
          </p:nvPr>
        </p:nvSpPr>
        <p:spPr/>
        <p:txBody>
          <a:bodyPr/>
          <a:lstStyle/>
          <a:p>
            <a:fld id="{86CB4B4D-7CA3-9044-876B-883B54F8677D}" type="slidenum">
              <a:rPr lang="en-US" altLang="ja-JP" smtClean="0"/>
              <a:t>9</a:t>
            </a:fld>
            <a:endParaRPr lang="ja-JP" altLang="en-US"/>
          </a:p>
        </p:txBody>
      </p:sp>
    </p:spTree>
    <p:extLst>
      <p:ext uri="{BB962C8B-B14F-4D97-AF65-F5344CB8AC3E}">
        <p14:creationId xmlns:p14="http://schemas.microsoft.com/office/powerpoint/2010/main" val="2837062006"/>
      </p:ext>
    </p:extLst>
  </p:cSld>
  <p:clrMapOvr>
    <a:masterClrMapping/>
  </p:clrMapOvr>
  <p:transition spd="med"/>
</p:sld>
</file>

<file path=ppt/theme/theme1.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Medium"/>
            <a:ea typeface="Graphik Medium"/>
            <a:cs typeface="Graphik 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Medium"/>
            <a:ea typeface="Graphik Medium"/>
            <a:cs typeface="Graphik 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106</TotalTime>
  <Words>250</Words>
  <Application>Microsoft Office PowerPoint</Application>
  <PresentationFormat>ユーザー設定</PresentationFormat>
  <Paragraphs>46</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Graphik</vt:lpstr>
      <vt:lpstr>Graphik Medium</vt:lpstr>
      <vt:lpstr>Graphik Semibold</vt:lpstr>
      <vt:lpstr>ヒラギノ角ゴ ProN W3</vt:lpstr>
      <vt:lpstr>31_ColorGradientLight</vt:lpstr>
      <vt:lpstr>長沼先生新刊出版記念ライブ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長沼先生新刊出版記念ライブ</dc:title>
  <dc:creator>MUTSUMINO</dc:creator>
  <cp:lastModifiedBy>長沼 睦雄</cp:lastModifiedBy>
  <cp:revision>4</cp:revision>
  <dcterms:modified xsi:type="dcterms:W3CDTF">2023-08-05T12:27:02Z</dcterms:modified>
</cp:coreProperties>
</file>